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16" autoAdjust="0"/>
    <p:restoredTop sz="57721" autoAdjust="0"/>
  </p:normalViewPr>
  <p:slideViewPr>
    <p:cSldViewPr snapToGrid="0">
      <p:cViewPr varScale="1">
        <p:scale>
          <a:sx n="63" d="100"/>
          <a:sy n="63" d="100"/>
        </p:scale>
        <p:origin x="122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a:t>The clientloop function is stored on the chain which will incur costs. However if the database is small this would be sufficient. If the database is large, it may be more cost effective to use a mapping to manage this function </a:t>
            </a:r>
          </a:p>
          <a:p>
            <a:r>
              <a:rPr lang="en-US"/>
              <a:t>The checkvalidity function does not work well on the test environment </a:t>
            </a:r>
          </a:p>
          <a:p>
            <a:r>
              <a:rPr lang="en-US"/>
              <a:t>Date format for the end table is stored as timestamp on the blockchain</a:t>
            </a:r>
          </a:p>
        </p:txBody>
      </p:sp>
    </p:spTree>
    <p:extLst>
      <p:ext uri="{BB962C8B-B14F-4D97-AF65-F5344CB8AC3E}">
        <p14:creationId xmlns:p14="http://schemas.microsoft.com/office/powerpoint/2010/main" val="42846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1221</Words>
  <Application>Microsoft Macintosh PowerPoint</Application>
  <PresentationFormat>Widescreen</PresentationFormat>
  <Paragraphs>96</Paragraphs>
  <Slides>11</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2020-11-25T00:14:54Z</dcterms:created>
  <dcterms:modified xsi:type="dcterms:W3CDTF">2020-11-25T00:16:16Z</dcterms:modified>
</cp:coreProperties>
</file>